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3"/>
  </p:notesMasterIdLst>
  <p:sldIdLst>
    <p:sldId id="26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84E23-50EB-46D5-8411-68A2F69FD955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A3200-1191-4103-9C9F-FB1504141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17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0AD8-AA49-47DA-AFEF-324584D21F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54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91DAFF21-5F38-40AF-B21B-A7371D52A5D6}" type="datetimeFigureOut">
              <a:rPr lang="cs-CZ" smtClean="0"/>
              <a:t>11.2.2013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FE068D32-DC83-4C08-930B-E6CE4293E0A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655444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VY_52_INOVACE_03_</a:t>
            </a:r>
            <a:br>
              <a:rPr lang="cs-CZ" sz="3600" dirty="0" smtClean="0"/>
            </a:br>
            <a:r>
              <a:rPr lang="cs-CZ" sz="3600" dirty="0" smtClean="0"/>
              <a:t>Ekosystém park - živočichové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44" y="332656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879276" y="2285583"/>
            <a:ext cx="5733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2060"/>
                </a:solidFill>
              </a:rPr>
              <a:t>ČLOVĚK A JEHO SVĚT</a:t>
            </a:r>
          </a:p>
          <a:p>
            <a:pPr algn="ctr"/>
            <a:r>
              <a:rPr lang="cs-CZ" sz="3200" dirty="0" smtClean="0">
                <a:solidFill>
                  <a:srgbClr val="002060"/>
                </a:solidFill>
              </a:rPr>
              <a:t>4. </a:t>
            </a:r>
            <a:r>
              <a:rPr lang="cs-CZ" sz="3200">
                <a:solidFill>
                  <a:srgbClr val="002060"/>
                </a:solidFill>
              </a:rPr>
              <a:t>r</a:t>
            </a:r>
            <a:r>
              <a:rPr lang="cs-CZ" sz="3200" smtClean="0">
                <a:solidFill>
                  <a:srgbClr val="002060"/>
                </a:solidFill>
              </a:rPr>
              <a:t>očník ZŠ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79712" y="5157192"/>
            <a:ext cx="5633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Ing. Hana Adamcová</a:t>
            </a:r>
          </a:p>
          <a:p>
            <a:pPr algn="ctr"/>
            <a:r>
              <a:rPr lang="cs-CZ" sz="3200" dirty="0" smtClean="0"/>
              <a:t>Vytvořeno: 2011</a:t>
            </a:r>
          </a:p>
        </p:txBody>
      </p:sp>
    </p:spTree>
    <p:extLst>
      <p:ext uri="{BB962C8B-B14F-4D97-AF65-F5344CB8AC3E}">
        <p14:creationId xmlns:p14="http://schemas.microsoft.com/office/powerpoint/2010/main" val="325276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HMYZ</a:t>
            </a:r>
            <a:endParaRPr lang="cs-CZ" dirty="0"/>
          </a:p>
        </p:txBody>
      </p:sp>
      <p:pic>
        <p:nvPicPr>
          <p:cNvPr id="1026" name="Picture 2" descr="F:\foto příroda\P101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6" t="23030" r="29090" b="33536"/>
          <a:stretch/>
        </p:blipFill>
        <p:spPr bwMode="auto">
          <a:xfrm rot="16200000">
            <a:off x="634840" y="207491"/>
            <a:ext cx="2084961" cy="23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fotečky haničky\100OLYMP\P10100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0" t="33355" r="15771" b="36071"/>
          <a:stretch/>
        </p:blipFill>
        <p:spPr bwMode="auto">
          <a:xfrm>
            <a:off x="5868144" y="454053"/>
            <a:ext cx="2859030" cy="181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fotečky haničky\příroda\DCIM\101CANON\IMG_07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28889" r="39848" b="40404"/>
          <a:stretch/>
        </p:blipFill>
        <p:spPr bwMode="auto">
          <a:xfrm rot="5400000">
            <a:off x="73417" y="3771571"/>
            <a:ext cx="2750128" cy="21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fotečky haničky\příroda\DCIM\101CANON\IMG_07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4088" r="22690" b="35758"/>
          <a:stretch/>
        </p:blipFill>
        <p:spPr bwMode="auto">
          <a:xfrm>
            <a:off x="5364088" y="4552788"/>
            <a:ext cx="2792261" cy="18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fotečky haničky\příroda\Snímek 7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2" t="32092" r="12156" b="33954"/>
          <a:stretch/>
        </p:blipFill>
        <p:spPr bwMode="auto">
          <a:xfrm>
            <a:off x="2865470" y="2405298"/>
            <a:ext cx="3601829" cy="20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11561" y="908050"/>
            <a:ext cx="806489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2000" dirty="0"/>
              <a:t>Autor: Ing. Hana Adamcová</a:t>
            </a:r>
          </a:p>
          <a:p>
            <a:pPr eaLnBrk="1" hangingPunct="1"/>
            <a:r>
              <a:rPr lang="cs-CZ" sz="2000" dirty="0"/>
              <a:t>Základní škola a mateřská škola Liběšice, okres Louny, příspěvková organizace</a:t>
            </a:r>
          </a:p>
          <a:p>
            <a:pPr eaLnBrk="1" hangingPunct="1"/>
            <a:r>
              <a:rPr lang="cs-CZ" sz="2000" dirty="0"/>
              <a:t>Zpracováno v programu Microsoft Office 2010.</a:t>
            </a:r>
          </a:p>
          <a:p>
            <a:pPr eaLnBrk="1" hangingPunct="1"/>
            <a:r>
              <a:rPr lang="cs-CZ" sz="2000"/>
              <a:t>Použité obrázky pocházejí z vlastních zdrojů.</a:t>
            </a:r>
          </a:p>
          <a:p>
            <a:pPr eaLnBrk="1" hangingPunct="1"/>
            <a:endParaRPr lang="cs-CZ" sz="2000" dirty="0"/>
          </a:p>
          <a:p>
            <a:pPr eaLnBrk="1" hangingPunct="1"/>
            <a:r>
              <a:rPr lang="cs-CZ" sz="2000" dirty="0"/>
              <a:t>Použitá literatura:</a:t>
            </a:r>
          </a:p>
          <a:p>
            <a:pPr eaLnBrk="1" hangingPunct="1"/>
            <a:r>
              <a:rPr lang="cs-CZ" sz="2000" dirty="0"/>
              <a:t>ŠTIKOVÁ, Věra. Člověk a jeho svět : Přírodověda pro 4.ročník. Brno : Nová škola, s. r. o., 2010. 80 s. ISBN 978-80-7289-211-2. </a:t>
            </a:r>
          </a:p>
        </p:txBody>
      </p:sp>
    </p:spTree>
    <p:extLst>
      <p:ext uri="{BB962C8B-B14F-4D97-AF65-F5344CB8AC3E}">
        <p14:creationId xmlns:p14="http://schemas.microsoft.com/office/powerpoint/2010/main" val="19639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62960" y="548680"/>
            <a:ext cx="856895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5400" b="1" cap="all" dirty="0">
                <a:ln w="0">
                  <a:solidFill>
                    <a:schemeClr val="accent6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Anotace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1551" y="2276475"/>
            <a:ext cx="70568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Prezentace řeší problematiku ekosystému park.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Žáci jsou pomocí obrázků seznámeni s živočichy, které mohou potkat 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v parku.</a:t>
            </a:r>
            <a:endParaRPr lang="cs-CZ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OBOJŽIVELNÍCI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ropucha obecná</a:t>
            </a:r>
          </a:p>
          <a:p>
            <a:endParaRPr lang="cs-CZ" dirty="0" smtClean="0"/>
          </a:p>
          <a:p>
            <a:r>
              <a:rPr lang="cs-CZ" dirty="0" smtClean="0"/>
              <a:t>skokan zelený</a:t>
            </a:r>
          </a:p>
          <a:p>
            <a:endParaRPr lang="cs-CZ" dirty="0" smtClean="0"/>
          </a:p>
          <a:p>
            <a:r>
              <a:rPr lang="cs-CZ" dirty="0" smtClean="0"/>
              <a:t>mlok </a:t>
            </a:r>
          </a:p>
          <a:p>
            <a:endParaRPr lang="cs-CZ" dirty="0"/>
          </a:p>
          <a:p>
            <a:r>
              <a:rPr lang="cs-CZ" dirty="0" smtClean="0"/>
              <a:t>rosnička zelená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21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OBOJŽIVELNÍCI</a:t>
            </a:r>
            <a:endParaRPr lang="cs-CZ" dirty="0"/>
          </a:p>
        </p:txBody>
      </p:sp>
      <p:pic>
        <p:nvPicPr>
          <p:cNvPr id="2050" name="Picture 2" descr="F:\fotečky haničky\100OLYMP\P1010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5" y="1382001"/>
            <a:ext cx="3300624" cy="24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fotečky haničky\100OLYMP\P101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fotečky haničky\příroda\DCIM\101CANON\IMG_0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56" y="3933056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holub věžák</a:t>
            </a:r>
          </a:p>
          <a:p>
            <a:r>
              <a:rPr lang="cs-CZ" dirty="0" smtClean="0"/>
              <a:t>hrdlička zahradní</a:t>
            </a:r>
          </a:p>
          <a:p>
            <a:r>
              <a:rPr lang="cs-CZ" dirty="0" smtClean="0"/>
              <a:t>kos černý</a:t>
            </a:r>
          </a:p>
          <a:p>
            <a:r>
              <a:rPr lang="cs-CZ" dirty="0" smtClean="0"/>
              <a:t>sýkora koňadra</a:t>
            </a:r>
            <a:endParaRPr lang="cs-CZ" dirty="0"/>
          </a:p>
          <a:p>
            <a:r>
              <a:rPr lang="cs-CZ" dirty="0" smtClean="0"/>
              <a:t>vrabec domácí</a:t>
            </a:r>
          </a:p>
          <a:p>
            <a:r>
              <a:rPr lang="cs-CZ" dirty="0" smtClean="0"/>
              <a:t>drozd zpěvavý</a:t>
            </a:r>
          </a:p>
          <a:p>
            <a:r>
              <a:rPr lang="cs-CZ" dirty="0" smtClean="0"/>
              <a:t>datel černý</a:t>
            </a:r>
          </a:p>
          <a:p>
            <a:r>
              <a:rPr lang="cs-CZ" dirty="0" smtClean="0"/>
              <a:t>strakapoud velký</a:t>
            </a:r>
          </a:p>
          <a:p>
            <a:r>
              <a:rPr lang="cs-CZ" dirty="0" smtClean="0"/>
              <a:t>zvonohlík zahradní</a:t>
            </a:r>
            <a:endParaRPr lang="cs-CZ" dirty="0"/>
          </a:p>
        </p:txBody>
      </p:sp>
      <p:pic>
        <p:nvPicPr>
          <p:cNvPr id="1026" name="Picture 2" descr="C:\DUMY\Nová složka\Snímek 3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24819" r="15292" b="21574"/>
          <a:stretch/>
        </p:blipFill>
        <p:spPr bwMode="auto">
          <a:xfrm>
            <a:off x="4764365" y="2216877"/>
            <a:ext cx="3735390" cy="19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4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PTÁCI</a:t>
            </a:r>
            <a:endParaRPr lang="cs-CZ" dirty="0"/>
          </a:p>
        </p:txBody>
      </p:sp>
      <p:pic>
        <p:nvPicPr>
          <p:cNvPr id="2055" name="Picture 7" descr="C:\Users\zak\AppData\Local\Microsoft\Windows\Temporary Internet Files\Content.IE5\0MW3DJRZ\MP9004072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73138"/>
            <a:ext cx="2707914" cy="18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DCIM\108_PANA\P10806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4242" r="7727"/>
          <a:stretch/>
        </p:blipFill>
        <p:spPr bwMode="auto">
          <a:xfrm>
            <a:off x="5292080" y="1700808"/>
            <a:ext cx="2175876" cy="19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fotky k dumum\P10100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24949" r="34011" b="13991"/>
          <a:stretch/>
        </p:blipFill>
        <p:spPr bwMode="auto">
          <a:xfrm>
            <a:off x="1685384" y="1556792"/>
            <a:ext cx="1993234" cy="185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fotky k dumum\P101009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9" t="38873" r="38975" b="41221"/>
          <a:stretch/>
        </p:blipFill>
        <p:spPr bwMode="auto">
          <a:xfrm>
            <a:off x="1043608" y="3933056"/>
            <a:ext cx="3276787" cy="18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4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veverka obecná</a:t>
            </a:r>
          </a:p>
          <a:p>
            <a:endParaRPr lang="cs-CZ" dirty="0"/>
          </a:p>
          <a:p>
            <a:r>
              <a:rPr lang="cs-CZ" dirty="0" smtClean="0"/>
              <a:t>netopýr hvízdavý</a:t>
            </a:r>
          </a:p>
          <a:p>
            <a:endParaRPr lang="cs-CZ" dirty="0"/>
          </a:p>
          <a:p>
            <a:r>
              <a:rPr lang="cs-CZ" dirty="0" smtClean="0"/>
              <a:t>krtek obecný</a:t>
            </a:r>
          </a:p>
          <a:p>
            <a:endParaRPr lang="cs-CZ" dirty="0"/>
          </a:p>
          <a:p>
            <a:r>
              <a:rPr lang="cs-CZ" dirty="0" smtClean="0"/>
              <a:t>ježek západní</a:t>
            </a:r>
          </a:p>
          <a:p>
            <a:endParaRPr lang="cs-CZ" dirty="0"/>
          </a:p>
          <a:p>
            <a:r>
              <a:rPr lang="cs-CZ" dirty="0" smtClean="0"/>
              <a:t>myš domácí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F:\DCIM\108_PANA\P10806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/>
          <a:stretch/>
        </p:blipFill>
        <p:spPr bwMode="auto">
          <a:xfrm>
            <a:off x="5767681" y="1611110"/>
            <a:ext cx="2808312" cy="19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fotečky haničky\příroda\P3240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2527829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2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6666" y="1492155"/>
            <a:ext cx="5536601" cy="4169092"/>
          </a:xfrm>
        </p:spPr>
        <p:txBody>
          <a:bodyPr/>
          <a:lstStyle/>
          <a:p>
            <a:pPr marL="18288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F:\foto o\IMG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foto o\Fotografie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50" y="3753036"/>
            <a:ext cx="3086472" cy="23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Hanka\DUMY\FOTKY\marek, jirka,konec roku\103_PANA\P1030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0" y="1196752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6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HMYZ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včela medonosná</a:t>
            </a:r>
          </a:p>
          <a:p>
            <a:r>
              <a:rPr lang="cs-CZ" dirty="0" smtClean="0"/>
              <a:t>vosa obecná</a:t>
            </a:r>
          </a:p>
          <a:p>
            <a:r>
              <a:rPr lang="cs-CZ" dirty="0" smtClean="0"/>
              <a:t>čmelák luční</a:t>
            </a:r>
          </a:p>
          <a:p>
            <a:r>
              <a:rPr lang="cs-CZ" dirty="0" smtClean="0"/>
              <a:t>komár </a:t>
            </a:r>
          </a:p>
          <a:p>
            <a:r>
              <a:rPr lang="cs-CZ" dirty="0" smtClean="0"/>
              <a:t>moucha domácí</a:t>
            </a:r>
          </a:p>
          <a:p>
            <a:r>
              <a:rPr lang="cs-CZ" dirty="0" smtClean="0"/>
              <a:t>roháč obecný</a:t>
            </a:r>
          </a:p>
          <a:p>
            <a:r>
              <a:rPr lang="cs-CZ" dirty="0" smtClean="0"/>
              <a:t>klíště obecné</a:t>
            </a:r>
          </a:p>
          <a:p>
            <a:r>
              <a:rPr lang="cs-CZ" dirty="0" smtClean="0"/>
              <a:t>kobylka cvrčivá</a:t>
            </a:r>
          </a:p>
          <a:p>
            <a:r>
              <a:rPr lang="cs-CZ" dirty="0" smtClean="0"/>
              <a:t>babočka paví oko</a:t>
            </a:r>
            <a:endParaRPr lang="cs-CZ" dirty="0"/>
          </a:p>
        </p:txBody>
      </p:sp>
      <p:pic>
        <p:nvPicPr>
          <p:cNvPr id="4" name="Picture 2" descr="G:\fotky k dumum\P10005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33803" r="32675" b="24208"/>
          <a:stretch/>
        </p:blipFill>
        <p:spPr bwMode="auto">
          <a:xfrm>
            <a:off x="6300192" y="692696"/>
            <a:ext cx="2340260" cy="20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fotky k dumum\P10407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27925" r="23939" b="34343"/>
          <a:stretch/>
        </p:blipFill>
        <p:spPr bwMode="auto">
          <a:xfrm>
            <a:off x="4177147" y="2852936"/>
            <a:ext cx="2428166" cy="150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fotky k dumum\P1040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89" y="4797152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fotky k dumum\P10606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t="20000" r="29257" b="30050"/>
          <a:stretch/>
        </p:blipFill>
        <p:spPr bwMode="auto">
          <a:xfrm>
            <a:off x="7039294" y="3708306"/>
            <a:ext cx="1601158" cy="13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48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TC010205351[[fn=Karnevalový motiv]]</Template>
  <TotalTime>152</TotalTime>
  <Words>164</Words>
  <Application>Microsoft Office PowerPoint</Application>
  <PresentationFormat>Předvádění na obrazovce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Carnival</vt:lpstr>
      <vt:lpstr>VY_52_INOVACE_03_ Ekosystém park - živočichové</vt:lpstr>
      <vt:lpstr>Prezentace aplikace PowerPoint</vt:lpstr>
      <vt:lpstr>OBOJŽIVELNÍCI</vt:lpstr>
      <vt:lpstr>OBOJŽIVELNÍCI</vt:lpstr>
      <vt:lpstr>PTÁCI</vt:lpstr>
      <vt:lpstr>PTÁCI</vt:lpstr>
      <vt:lpstr>SAVCI</vt:lpstr>
      <vt:lpstr>SAVCI</vt:lpstr>
      <vt:lpstr>HMYZ</vt:lpstr>
      <vt:lpstr>HMYZ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VLASTNIK</cp:lastModifiedBy>
  <cp:revision>29</cp:revision>
  <dcterms:created xsi:type="dcterms:W3CDTF">2011-03-30T11:10:21Z</dcterms:created>
  <dcterms:modified xsi:type="dcterms:W3CDTF">2013-02-11T15:55:24Z</dcterms:modified>
</cp:coreProperties>
</file>